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20C9-2FED-4538-A988-297A6A10DED6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248A-5520-43E3-8A05-7C4AE7F8FB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20C9-2FED-4538-A988-297A6A10DED6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248A-5520-43E3-8A05-7C4AE7F8FB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20C9-2FED-4538-A988-297A6A10DED6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248A-5520-43E3-8A05-7C4AE7F8FB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20C9-2FED-4538-A988-297A6A10DED6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248A-5520-43E3-8A05-7C4AE7F8FB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20C9-2FED-4538-A988-297A6A10DED6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248A-5520-43E3-8A05-7C4AE7F8FB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20C9-2FED-4538-A988-297A6A10DED6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248A-5520-43E3-8A05-7C4AE7F8FB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20C9-2FED-4538-A988-297A6A10DED6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248A-5520-43E3-8A05-7C4AE7F8FB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20C9-2FED-4538-A988-297A6A10DED6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248A-5520-43E3-8A05-7C4AE7F8FB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20C9-2FED-4538-A988-297A6A10DED6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248A-5520-43E3-8A05-7C4AE7F8FB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20C9-2FED-4538-A988-297A6A10DED6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248A-5520-43E3-8A05-7C4AE7F8FB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20C9-2FED-4538-A988-297A6A10DED6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248A-5520-43E3-8A05-7C4AE7F8FB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F20C9-2FED-4538-A988-297A6A10DED6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F248A-5520-43E3-8A05-7C4AE7F8FB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4725144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numCol="2"/>
          <a:lstStyle/>
          <a:p>
            <a:r>
              <a:rPr lang="en-US" dirty="0"/>
              <a:t>Gandhi and </a:t>
            </a:r>
            <a:r>
              <a:rPr lang="en-US" dirty="0" smtClean="0"/>
              <a:t>The </a:t>
            </a:r>
            <a:r>
              <a:rPr lang="en-US" dirty="0"/>
              <a:t>Indian Freedom Movement"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725144"/>
            <a:ext cx="9144000" cy="2132856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/>
            <a:r>
              <a:rPr lang="en-US" sz="2000" b="1" dirty="0" smtClean="0">
                <a:solidFill>
                  <a:schemeClr val="tx1"/>
                </a:solidFill>
              </a:rPr>
              <a:t>Dr. </a:t>
            </a:r>
            <a:r>
              <a:rPr lang="en-US" sz="2000" b="1" dirty="0" err="1" smtClean="0">
                <a:solidFill>
                  <a:schemeClr val="tx1"/>
                </a:solidFill>
              </a:rPr>
              <a:t>Sahidujjaman</a:t>
            </a:r>
            <a:r>
              <a:rPr lang="en-US" sz="2000" b="1" dirty="0" smtClean="0">
                <a:solidFill>
                  <a:schemeClr val="tx1"/>
                </a:solidFill>
              </a:rPr>
              <a:t> Khan</a:t>
            </a:r>
          </a:p>
          <a:p>
            <a:pPr algn="r"/>
            <a:r>
              <a:rPr lang="en-US" sz="2000" b="1" dirty="0" smtClean="0">
                <a:solidFill>
                  <a:schemeClr val="tx1"/>
                </a:solidFill>
              </a:rPr>
              <a:t>Assistant Professor</a:t>
            </a:r>
          </a:p>
          <a:p>
            <a:pPr algn="r"/>
            <a:r>
              <a:rPr lang="en-US" sz="2000" b="1" dirty="0" smtClean="0">
                <a:solidFill>
                  <a:schemeClr val="tx1"/>
                </a:solidFill>
              </a:rPr>
              <a:t>Department of History</a:t>
            </a:r>
          </a:p>
          <a:p>
            <a:pPr algn="r"/>
            <a:r>
              <a:rPr lang="en-US" sz="2000" b="1" dirty="0" err="1" smtClean="0">
                <a:solidFill>
                  <a:schemeClr val="tx1"/>
                </a:solidFill>
              </a:rPr>
              <a:t>Tarakeswar</a:t>
            </a:r>
            <a:r>
              <a:rPr lang="en-US" sz="2000" b="1" dirty="0" smtClean="0">
                <a:solidFill>
                  <a:schemeClr val="tx1"/>
                </a:solidFill>
              </a:rPr>
              <a:t> Degree College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Mahatma-Gandhi-Movement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476672"/>
            <a:ext cx="4832518" cy="36450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dirty="0" smtClean="0"/>
              <a:t>India's Independence and Gandhi's Legacy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en-US" dirty="0" smtClean="0"/>
              <a:t>India </a:t>
            </a:r>
            <a:r>
              <a:rPr lang="en-US" dirty="0"/>
              <a:t>finally gained independence in 1947, but the struggle was not without sacrifices.</a:t>
            </a:r>
          </a:p>
          <a:p>
            <a:pPr algn="just"/>
            <a:r>
              <a:rPr lang="en-US" dirty="0"/>
              <a:t>Gandhi's leadership and philosophy of nonviolence played a crucial role in achieving freedom.</a:t>
            </a:r>
          </a:p>
          <a:p>
            <a:pPr algn="just"/>
            <a:r>
              <a:rPr lang="en-US" dirty="0"/>
              <a:t>He left a lasting legacy as a symbol of peaceful resistance, inspiring movements for freedom and human rights worldwide.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en-US" dirty="0" smtClean="0"/>
              <a:t>Summarize </a:t>
            </a:r>
            <a:r>
              <a:rPr lang="en-US" dirty="0"/>
              <a:t>the key points discussed in the presentation, highlighting Gandhi's leadership and his impact on the Indian freedom movement.</a:t>
            </a:r>
          </a:p>
          <a:p>
            <a:pPr algn="just"/>
            <a:r>
              <a:rPr lang="en-US" dirty="0"/>
              <a:t>Encourage further exploration of Gandhi's principles of nonviolence and civil disobedience.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Introduction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en-US" dirty="0" smtClean="0"/>
              <a:t>Mohandas </a:t>
            </a:r>
            <a:r>
              <a:rPr lang="en-US" dirty="0" err="1"/>
              <a:t>Karamchand</a:t>
            </a:r>
            <a:r>
              <a:rPr lang="en-US" dirty="0"/>
              <a:t> Gandhi, also known as Mahatma Gandhi, played a pivotal role in India's freedom movement.</a:t>
            </a:r>
          </a:p>
          <a:p>
            <a:pPr algn="just"/>
            <a:r>
              <a:rPr lang="en-US" dirty="0"/>
              <a:t>His philosophy of nonviolence (ahimsa) and civil disobedience inspired millions and became the guiding principles of the movement.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Early Life and Influences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12776"/>
            <a:ext cx="4495800" cy="5445224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Gandhi </a:t>
            </a:r>
            <a:r>
              <a:rPr lang="en-US" dirty="0"/>
              <a:t>was born in 1869 in </a:t>
            </a:r>
            <a:r>
              <a:rPr lang="en-US" dirty="0" err="1"/>
              <a:t>Porbandar</a:t>
            </a:r>
            <a:r>
              <a:rPr lang="en-US" dirty="0"/>
              <a:t>, Gujarat, India</a:t>
            </a:r>
            <a:r>
              <a:rPr lang="en-US" dirty="0" smtClean="0"/>
              <a:t>.</a:t>
            </a:r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r>
              <a:rPr lang="en-US" dirty="0"/>
              <a:t>His family and upbringing, influenced by Jainism, instilled in him a strong sense of morality and spirituality.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4" name="Picture 3" descr="hq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1412776"/>
            <a:ext cx="4716016" cy="544522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Experience in South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12776"/>
            <a:ext cx="4495800" cy="5445224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en-US" dirty="0" smtClean="0"/>
              <a:t>Gandhi </a:t>
            </a:r>
            <a:r>
              <a:rPr lang="en-US" dirty="0"/>
              <a:t>spent 20 years in South Africa, where he faced racial discrimination and fought for the rights of the Indian community.</a:t>
            </a:r>
          </a:p>
          <a:p>
            <a:pPr algn="just"/>
            <a:r>
              <a:rPr lang="en-US" dirty="0"/>
              <a:t>These experiences shaped his political consciousness and provided the foundation for his future activism.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4" name="Picture 3" descr="Screenshot_2020-01-30-15-16-35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1412776"/>
            <a:ext cx="4644008" cy="54452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Return to India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en-US" dirty="0" smtClean="0"/>
              <a:t>Gandhi </a:t>
            </a:r>
            <a:r>
              <a:rPr lang="en-US" dirty="0"/>
              <a:t>returned to India in 1915 and became actively involved in various social and political issues.</a:t>
            </a:r>
          </a:p>
          <a:p>
            <a:pPr algn="just"/>
            <a:r>
              <a:rPr lang="en-US" dirty="0"/>
              <a:t>He aimed to unite the diverse Indian population and emphasized nonviolent resistance as a means to achieve freedom.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Champaran</a:t>
            </a:r>
            <a:r>
              <a:rPr lang="en-US" dirty="0" smtClean="0"/>
              <a:t> Satyagraha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en-US" dirty="0" smtClean="0"/>
              <a:t>The </a:t>
            </a:r>
            <a:r>
              <a:rPr lang="en-US" dirty="0" err="1"/>
              <a:t>Champaran</a:t>
            </a:r>
            <a:r>
              <a:rPr lang="en-US" dirty="0"/>
              <a:t> Satyagraha, launched in 1917, was one of Gandhi's first major movements in India.</a:t>
            </a:r>
          </a:p>
          <a:p>
            <a:pPr algn="just"/>
            <a:r>
              <a:rPr lang="en-US" dirty="0"/>
              <a:t>He fought for the rights of indigo farmers and successfully challenged the oppressive British landlords.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Noncooperation Movement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en-US" dirty="0" smtClean="0"/>
              <a:t>The </a:t>
            </a:r>
            <a:r>
              <a:rPr lang="en-US" dirty="0"/>
              <a:t>Noncooperation Movement was initiated by Gandhi in 1920 as a response to the </a:t>
            </a:r>
            <a:r>
              <a:rPr lang="en-US" dirty="0" err="1"/>
              <a:t>Jallianwala</a:t>
            </a:r>
            <a:r>
              <a:rPr lang="en-US" dirty="0"/>
              <a:t> </a:t>
            </a:r>
            <a:r>
              <a:rPr lang="en-US" dirty="0" err="1"/>
              <a:t>Bagh</a:t>
            </a:r>
            <a:r>
              <a:rPr lang="en-US" dirty="0"/>
              <a:t> massacre and other British injustices.</a:t>
            </a:r>
          </a:p>
          <a:p>
            <a:pPr algn="just"/>
            <a:r>
              <a:rPr lang="en-US" dirty="0"/>
              <a:t>It involved mass civil disobedience and boycotts of British institutions, aiming to weaken British rule.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Salt March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n-US" dirty="0" smtClean="0"/>
              <a:t>The </a:t>
            </a:r>
            <a:r>
              <a:rPr lang="en-US" dirty="0"/>
              <a:t>Salt March, also known as the </a:t>
            </a:r>
            <a:r>
              <a:rPr lang="en-US" dirty="0" err="1"/>
              <a:t>Dandi</a:t>
            </a:r>
            <a:r>
              <a:rPr lang="en-US" dirty="0"/>
              <a:t> March, took place in 1930 as a protest against the British salt tax.</a:t>
            </a:r>
          </a:p>
          <a:p>
            <a:pPr algn="just"/>
            <a:r>
              <a:rPr lang="en-US" dirty="0"/>
              <a:t>Gandhi and thousands of followers marched to the coastal village of </a:t>
            </a:r>
            <a:r>
              <a:rPr lang="en-US" dirty="0" err="1"/>
              <a:t>Dandi</a:t>
            </a:r>
            <a:r>
              <a:rPr lang="en-US" dirty="0"/>
              <a:t>, making salt from seawater in defiance of the law.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Quit India Movement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en-US" dirty="0" smtClean="0"/>
              <a:t>The </a:t>
            </a:r>
            <a:r>
              <a:rPr lang="en-US" dirty="0"/>
              <a:t>Quit India Movement was launched by Gandhi in 1942, demanding an end to British rule in India.</a:t>
            </a:r>
          </a:p>
          <a:p>
            <a:pPr algn="just"/>
            <a:r>
              <a:rPr lang="en-US" dirty="0"/>
              <a:t>It sparked widespread protests and civil disobedience, leading to mass arrests and repression by the British authorities.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434</Words>
  <Application>Microsoft Office PowerPoint</Application>
  <PresentationFormat>On-screen Show (4:3)</PresentationFormat>
  <Paragraphs>38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Gandhi and The Indian Freedom Movement"</vt:lpstr>
      <vt:lpstr>Introduction </vt:lpstr>
      <vt:lpstr>Early Life and Influences</vt:lpstr>
      <vt:lpstr>Experience in South Africa</vt:lpstr>
      <vt:lpstr>Return to India </vt:lpstr>
      <vt:lpstr>Champaran Satyagraha</vt:lpstr>
      <vt:lpstr>Noncooperation Movement </vt:lpstr>
      <vt:lpstr>Salt March </vt:lpstr>
      <vt:lpstr>Quit India Movement </vt:lpstr>
      <vt:lpstr>India's Independence and Gandhi's Legacy 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Gandhi and the Indian Freedom Movement"</dc:title>
  <dc:creator>Lenovo</dc:creator>
  <cp:lastModifiedBy>Lenovo</cp:lastModifiedBy>
  <cp:revision>12</cp:revision>
  <dcterms:created xsi:type="dcterms:W3CDTF">2023-06-12T04:43:50Z</dcterms:created>
  <dcterms:modified xsi:type="dcterms:W3CDTF">2023-06-14T17:37:51Z</dcterms:modified>
</cp:coreProperties>
</file>